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5"/>
  </p:sldMasterIdLst>
  <p:notesMasterIdLst>
    <p:notesMasterId r:id="rId3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9144000" cy="5143500" type="screen16x9"/>
  <p:notesSz cx="6858000" cy="9144000"/>
  <p:embeddedFontLst>
    <p:embeddedFont>
      <p:font typeface="Roboto" panose="020B0604020202020204" charset="0"/>
      <p:regular r:id="rId39"/>
      <p:bold r:id="rId40"/>
      <p:italic r:id="rId41"/>
      <p:boldItalic r:id="rId42"/>
    </p:embeddedFont>
    <p:embeddedFont>
      <p:font typeface="Roboto Slab" panose="020B060402020202020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190305-00C6-45CA-A024-23D1E6B4A971}">
  <a:tblStyle styleId="{35190305-00C6-45CA-A024-23D1E6B4A9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89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6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zariah Frazier" userId="f4c94c53-e402-4857-8ffe-9d2afbf6b31f" providerId="ADAL" clId="{D8AD2F39-917D-4131-9470-92D2E99FFB45}"/>
    <pc:docChg chg="custSel modSld">
      <pc:chgData name="Azariah Frazier" userId="f4c94c53-e402-4857-8ffe-9d2afbf6b31f" providerId="ADAL" clId="{D8AD2F39-917D-4131-9470-92D2E99FFB45}" dt="2024-02-02T19:10:44.541" v="22" actId="478"/>
      <pc:docMkLst>
        <pc:docMk/>
      </pc:docMkLst>
      <pc:sldChg chg="delSp">
        <pc:chgData name="Azariah Frazier" userId="f4c94c53-e402-4857-8ffe-9d2afbf6b31f" providerId="ADAL" clId="{D8AD2F39-917D-4131-9470-92D2E99FFB45}" dt="2024-02-02T19:00:32.109" v="0" actId="478"/>
        <pc:sldMkLst>
          <pc:docMk/>
          <pc:sldMk cId="0" sldId="258"/>
        </pc:sldMkLst>
        <pc:spChg chg="del">
          <ac:chgData name="Azariah Frazier" userId="f4c94c53-e402-4857-8ffe-9d2afbf6b31f" providerId="ADAL" clId="{D8AD2F39-917D-4131-9470-92D2E99FFB45}" dt="2024-02-02T19:00:32.109" v="0" actId="478"/>
          <ac:spMkLst>
            <pc:docMk/>
            <pc:sldMk cId="0" sldId="258"/>
            <ac:spMk id="77" creationId="{00000000-0000-0000-0000-000000000000}"/>
          </ac:spMkLst>
        </pc:spChg>
      </pc:sldChg>
      <pc:sldChg chg="modSp">
        <pc:chgData name="Azariah Frazier" userId="f4c94c53-e402-4857-8ffe-9d2afbf6b31f" providerId="ADAL" clId="{D8AD2F39-917D-4131-9470-92D2E99FFB45}" dt="2024-02-02T19:01:08.033" v="11" actId="20577"/>
        <pc:sldMkLst>
          <pc:docMk/>
          <pc:sldMk cId="0" sldId="262"/>
        </pc:sldMkLst>
        <pc:spChg chg="mod">
          <ac:chgData name="Azariah Frazier" userId="f4c94c53-e402-4857-8ffe-9d2afbf6b31f" providerId="ADAL" clId="{D8AD2F39-917D-4131-9470-92D2E99FFB45}" dt="2024-02-02T19:01:08.033" v="11" actId="20577"/>
          <ac:spMkLst>
            <pc:docMk/>
            <pc:sldMk cId="0" sldId="262"/>
            <ac:spMk id="108" creationId="{00000000-0000-0000-0000-000000000000}"/>
          </ac:spMkLst>
        </pc:spChg>
      </pc:sldChg>
      <pc:sldChg chg="modSp">
        <pc:chgData name="Azariah Frazier" userId="f4c94c53-e402-4857-8ffe-9d2afbf6b31f" providerId="ADAL" clId="{D8AD2F39-917D-4131-9470-92D2E99FFB45}" dt="2024-02-02T19:01:21.090" v="20" actId="20577"/>
        <pc:sldMkLst>
          <pc:docMk/>
          <pc:sldMk cId="0" sldId="263"/>
        </pc:sldMkLst>
        <pc:spChg chg="mod">
          <ac:chgData name="Azariah Frazier" userId="f4c94c53-e402-4857-8ffe-9d2afbf6b31f" providerId="ADAL" clId="{D8AD2F39-917D-4131-9470-92D2E99FFB45}" dt="2024-02-02T19:01:21.090" v="20" actId="20577"/>
          <ac:spMkLst>
            <pc:docMk/>
            <pc:sldMk cId="0" sldId="263"/>
            <ac:spMk id="121" creationId="{00000000-0000-0000-0000-000000000000}"/>
          </ac:spMkLst>
        </pc:spChg>
      </pc:sldChg>
      <pc:sldChg chg="delSp">
        <pc:chgData name="Azariah Frazier" userId="f4c94c53-e402-4857-8ffe-9d2afbf6b31f" providerId="ADAL" clId="{D8AD2F39-917D-4131-9470-92D2E99FFB45}" dt="2024-02-02T19:01:27.138" v="21" actId="478"/>
        <pc:sldMkLst>
          <pc:docMk/>
          <pc:sldMk cId="0" sldId="264"/>
        </pc:sldMkLst>
        <pc:spChg chg="del">
          <ac:chgData name="Azariah Frazier" userId="f4c94c53-e402-4857-8ffe-9d2afbf6b31f" providerId="ADAL" clId="{D8AD2F39-917D-4131-9470-92D2E99FFB45}" dt="2024-02-02T19:01:27.138" v="21" actId="478"/>
          <ac:spMkLst>
            <pc:docMk/>
            <pc:sldMk cId="0" sldId="264"/>
            <ac:spMk id="130" creationId="{00000000-0000-0000-0000-000000000000}"/>
          </ac:spMkLst>
        </pc:spChg>
      </pc:sldChg>
      <pc:sldChg chg="delSp">
        <pc:chgData name="Azariah Frazier" userId="f4c94c53-e402-4857-8ffe-9d2afbf6b31f" providerId="ADAL" clId="{D8AD2F39-917D-4131-9470-92D2E99FFB45}" dt="2024-02-02T19:10:44.541" v="22" actId="478"/>
        <pc:sldMkLst>
          <pc:docMk/>
          <pc:sldMk cId="0" sldId="280"/>
        </pc:sldMkLst>
        <pc:spChg chg="del">
          <ac:chgData name="Azariah Frazier" userId="f4c94c53-e402-4857-8ffe-9d2afbf6b31f" providerId="ADAL" clId="{D8AD2F39-917D-4131-9470-92D2E99FFB45}" dt="2024-02-02T19:10:44.541" v="22" actId="478"/>
          <ac:spMkLst>
            <pc:docMk/>
            <pc:sldMk cId="0" sldId="280"/>
            <ac:spMk id="26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92fbf54d76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92fbf54d76_0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2fbf54d76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2fbf54d76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2fbf54d76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92fbf54d76_0_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2fbf54d76_0_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2fbf54d76_0_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2fbf54d76_0_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92fbf54d76_0_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92fbf54d76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92fbf54d76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94db22987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94db229878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2fbf54d76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2fbf54d76_0_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92fbf54d76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92fbf54d76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92fbf54d76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92fbf54d76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92fbf54d76_0_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92fbf54d76_0_7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94db22987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94db22987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94db229878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94db229878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94db229878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94db229878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94db229878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94db229878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94db229878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94db229878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94db229878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94db229878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2fbf54d76_0_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92fbf54d76_0_8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92fbf54d76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92fbf54d76_0_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94db229878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94db229878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94db229878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94db229878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92fbf54d76_0_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92fbf54d76_0_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94db229878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94db229878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94db229878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94db229878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94db229878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94db229878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94db22987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94db22987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4db22987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94db22987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92fbf54d76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92fbf54d76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4db22987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4db22987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2fbf54d76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92fbf54d76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92fbf54d76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92fbf54d76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24.xml"/><Relationship Id="rId18" Type="http://schemas.openxmlformats.org/officeDocument/2006/relationships/slide" Target="slide20.xml"/><Relationship Id="rId26" Type="http://schemas.openxmlformats.org/officeDocument/2006/relationships/slide" Target="slide31.xml"/><Relationship Id="rId3" Type="http://schemas.openxmlformats.org/officeDocument/2006/relationships/slide" Target="slide3.xml"/><Relationship Id="rId21" Type="http://schemas.openxmlformats.org/officeDocument/2006/relationships/slide" Target="slide6.xml"/><Relationship Id="rId7" Type="http://schemas.openxmlformats.org/officeDocument/2006/relationships/slide" Target="slide23.xml"/><Relationship Id="rId12" Type="http://schemas.openxmlformats.org/officeDocument/2006/relationships/slide" Target="slide19.xml"/><Relationship Id="rId17" Type="http://schemas.openxmlformats.org/officeDocument/2006/relationships/slide" Target="slide15.xml"/><Relationship Id="rId25" Type="http://schemas.openxmlformats.org/officeDocument/2006/relationships/slide" Target="slide26.xml"/><Relationship Id="rId2" Type="http://schemas.openxmlformats.org/officeDocument/2006/relationships/notesSlide" Target="../notesSlides/notesSlide2.xml"/><Relationship Id="rId16" Type="http://schemas.openxmlformats.org/officeDocument/2006/relationships/slide" Target="slide10.xml"/><Relationship Id="rId20" Type="http://schemas.openxmlformats.org/officeDocument/2006/relationships/slide" Target="slide30.xml"/><Relationship Id="rId29" Type="http://schemas.openxmlformats.org/officeDocument/2006/relationships/slide" Target="slide17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8.xml"/><Relationship Id="rId11" Type="http://schemas.openxmlformats.org/officeDocument/2006/relationships/slide" Target="slide14.xml"/><Relationship Id="rId24" Type="http://schemas.openxmlformats.org/officeDocument/2006/relationships/slide" Target="slide21.xml"/><Relationship Id="rId32" Type="http://schemas.openxmlformats.org/officeDocument/2006/relationships/slide" Target="slide32.xml"/><Relationship Id="rId5" Type="http://schemas.openxmlformats.org/officeDocument/2006/relationships/slide" Target="slide13.xml"/><Relationship Id="rId15" Type="http://schemas.openxmlformats.org/officeDocument/2006/relationships/slide" Target="slide5.xml"/><Relationship Id="rId23" Type="http://schemas.openxmlformats.org/officeDocument/2006/relationships/slide" Target="slide16.xml"/><Relationship Id="rId28" Type="http://schemas.openxmlformats.org/officeDocument/2006/relationships/slide" Target="slide12.xml"/><Relationship Id="rId10" Type="http://schemas.openxmlformats.org/officeDocument/2006/relationships/slide" Target="slide9.xml"/><Relationship Id="rId19" Type="http://schemas.openxmlformats.org/officeDocument/2006/relationships/slide" Target="slide25.xml"/><Relationship Id="rId31" Type="http://schemas.openxmlformats.org/officeDocument/2006/relationships/slide" Target="slide27.xml"/><Relationship Id="rId4" Type="http://schemas.openxmlformats.org/officeDocument/2006/relationships/slide" Target="slide8.xml"/><Relationship Id="rId9" Type="http://schemas.openxmlformats.org/officeDocument/2006/relationships/slide" Target="slide4.xml"/><Relationship Id="rId14" Type="http://schemas.openxmlformats.org/officeDocument/2006/relationships/slide" Target="slide29.xml"/><Relationship Id="rId22" Type="http://schemas.openxmlformats.org/officeDocument/2006/relationships/slide" Target="slide11.xml"/><Relationship Id="rId27" Type="http://schemas.openxmlformats.org/officeDocument/2006/relationships/slide" Target="slide7.xml"/><Relationship Id="rId30" Type="http://schemas.openxmlformats.org/officeDocument/2006/relationships/slide" Target="slide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2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Jeopardy!</a:t>
            </a: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Life skills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Staying Healthy</a:t>
            </a: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 300 points</a:t>
            </a:r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5000"/>
              <a:t>Give one good hygiene routine</a:t>
            </a:r>
            <a:endParaRPr sz="5000"/>
          </a:p>
        </p:txBody>
      </p:sp>
      <p:sp>
        <p:nvSpPr>
          <p:cNvPr id="138" name="Google Shape;138;p22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/>
              <a:t>Some Possible Answers:</a:t>
            </a:r>
            <a:endParaRPr sz="2000"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Washing hands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Regular Showers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Brushing teeth daily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/>
              <a:t>Change clothes daily</a:t>
            </a: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Staying Healthy</a:t>
            </a: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 400 points</a:t>
            </a:r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How long should you wash your hands?</a:t>
            </a:r>
            <a:endParaRPr sz="3000"/>
          </a:p>
          <a:p>
            <a:pPr marL="457200" lvl="0" indent="-419100" algn="l" rtl="0">
              <a:spcBef>
                <a:spcPts val="1600"/>
              </a:spcBef>
              <a:spcAft>
                <a:spcPts val="0"/>
              </a:spcAft>
              <a:buSzPts val="3000"/>
              <a:buAutoNum type="alphaUcPeriod"/>
            </a:pPr>
            <a:r>
              <a:rPr lang="en" sz="3000"/>
              <a:t>2 seconds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lphaUcPeriod"/>
            </a:pPr>
            <a:r>
              <a:rPr lang="en" sz="3000"/>
              <a:t>20 seconds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lphaUcPeriod"/>
            </a:pPr>
            <a:r>
              <a:rPr lang="en" sz="3000"/>
              <a:t>5 minutes</a:t>
            </a:r>
            <a:endParaRPr sz="3000"/>
          </a:p>
        </p:txBody>
      </p:sp>
      <p:sp>
        <p:nvSpPr>
          <p:cNvPr id="145" name="Google Shape;145;p23"/>
          <p:cNvSpPr/>
          <p:nvPr/>
        </p:nvSpPr>
        <p:spPr>
          <a:xfrm>
            <a:off x="233525" y="2691575"/>
            <a:ext cx="2863500" cy="759900"/>
          </a:xfrm>
          <a:prstGeom prst="ellipse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Staying Healthy</a:t>
            </a: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 500 points</a:t>
            </a:r>
            <a:r>
              <a:rPr lang="en"/>
              <a:t> </a:t>
            </a:r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What is the recommended amount of times you should brush your teeth each day?</a:t>
            </a:r>
            <a:endParaRPr sz="3000"/>
          </a:p>
        </p:txBody>
      </p:sp>
      <p:sp>
        <p:nvSpPr>
          <p:cNvPr id="152" name="Google Shape;152;p24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2 Times a Day</a:t>
            </a:r>
            <a:endParaRPr sz="3000"/>
          </a:p>
        </p:txBody>
      </p:sp>
      <p:pic>
        <p:nvPicPr>
          <p:cNvPr id="153" name="Google Shape;15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9700" y="2218200"/>
            <a:ext cx="2350525" cy="235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Money 100 points</a:t>
            </a:r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What is the name and value of each coin?</a:t>
            </a:r>
            <a:endParaRPr/>
          </a:p>
        </p:txBody>
      </p:sp>
      <p:pic>
        <p:nvPicPr>
          <p:cNvPr id="160" name="Google Shape;16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700" y="3189075"/>
            <a:ext cx="1800400" cy="18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1575" y="3050077"/>
            <a:ext cx="2016102" cy="1985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3138" y="3189076"/>
            <a:ext cx="1662275" cy="16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9450" y="2674750"/>
            <a:ext cx="2396400" cy="236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/>
        </p:nvSpPr>
        <p:spPr>
          <a:xfrm>
            <a:off x="732175" y="2425425"/>
            <a:ext cx="9270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Penny</a:t>
            </a:r>
            <a:endParaRPr sz="20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1 cent</a:t>
            </a:r>
            <a:endParaRPr sz="20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" name="Google Shape;165;p25"/>
          <p:cNvSpPr txBox="1"/>
          <p:nvPr/>
        </p:nvSpPr>
        <p:spPr>
          <a:xfrm>
            <a:off x="2763475" y="2300375"/>
            <a:ext cx="10323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Nickel </a:t>
            </a:r>
            <a:endParaRPr sz="20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5 cents</a:t>
            </a:r>
            <a:endParaRPr sz="20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25"/>
          <p:cNvSpPr txBox="1"/>
          <p:nvPr/>
        </p:nvSpPr>
        <p:spPr>
          <a:xfrm>
            <a:off x="4787025" y="2502975"/>
            <a:ext cx="11745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Dime</a:t>
            </a:r>
            <a:endParaRPr sz="20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10 cents</a:t>
            </a:r>
            <a:endParaRPr sz="20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Google Shape;167;p25"/>
          <p:cNvSpPr txBox="1"/>
          <p:nvPr/>
        </p:nvSpPr>
        <p:spPr>
          <a:xfrm>
            <a:off x="7239025" y="1765050"/>
            <a:ext cx="11745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Quarter</a:t>
            </a:r>
            <a:endParaRPr sz="20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25 cents</a:t>
            </a:r>
            <a:endParaRPr sz="20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Money 200 points</a:t>
            </a:r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What is the next dollar up?</a:t>
            </a:r>
            <a:endParaRPr sz="300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5000"/>
              <a:t>$26.34</a:t>
            </a:r>
            <a:endParaRPr sz="5000"/>
          </a:p>
        </p:txBody>
      </p:sp>
      <p:sp>
        <p:nvSpPr>
          <p:cNvPr id="174" name="Google Shape;174;p26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5000"/>
              <a:t>$30.00</a:t>
            </a:r>
            <a:endParaRPr sz="5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Money 300 points</a:t>
            </a:r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/>
              <a:t>What is one way to save money when grocery shopping?</a:t>
            </a:r>
            <a:endParaRPr sz="4000"/>
          </a:p>
        </p:txBody>
      </p:sp>
      <p:sp>
        <p:nvSpPr>
          <p:cNvPr id="181" name="Google Shape;181;p27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/>
              <a:t>Possible Answers:</a:t>
            </a:r>
            <a:endParaRPr sz="2000"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Using coupons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Buying an on sale item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Buying store brand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/>
              <a:t>Making a list and sticking to it</a:t>
            </a: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Money 400 points</a:t>
            </a:r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Miranda went to the store and bought a jug of milk for $2.07 and a box of Raisin Bran cereal for $2.92.  How much money did she spend?</a:t>
            </a:r>
            <a:endParaRPr sz="2000"/>
          </a:p>
        </p:txBody>
      </p:sp>
      <p:sp>
        <p:nvSpPr>
          <p:cNvPr id="188" name="Google Shape;188;p28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$ 2. 0 7</a:t>
            </a:r>
            <a:endParaRPr sz="400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4000" u="sng"/>
              <a:t>$ 2. 9 2</a:t>
            </a:r>
            <a:endParaRPr sz="4000" u="sng"/>
          </a:p>
        </p:txBody>
      </p:sp>
      <p:sp>
        <p:nvSpPr>
          <p:cNvPr id="189" name="Google Shape;189;p28"/>
          <p:cNvSpPr txBox="1"/>
          <p:nvPr/>
        </p:nvSpPr>
        <p:spPr>
          <a:xfrm>
            <a:off x="5556800" y="2112500"/>
            <a:ext cx="4410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+</a:t>
            </a:r>
            <a:endParaRPr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p28"/>
          <p:cNvSpPr txBox="1"/>
          <p:nvPr/>
        </p:nvSpPr>
        <p:spPr>
          <a:xfrm>
            <a:off x="5850200" y="3109450"/>
            <a:ext cx="1917300" cy="9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$ 4. 9 9</a:t>
            </a:r>
            <a:endParaRPr sz="4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Money 500 points</a:t>
            </a:r>
            <a:endParaRPr/>
          </a:p>
        </p:txBody>
      </p:sp>
      <p:sp>
        <p:nvSpPr>
          <p:cNvPr id="196" name="Google Shape;196;p29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500"/>
              <a:t>Rosie is throwing a birthday party for a friend.  She spends $21.34 on decorations and $28.62 on food for the party.  What is Rosie’s total?</a:t>
            </a:r>
            <a:endParaRPr sz="2500"/>
          </a:p>
        </p:txBody>
      </p:sp>
      <p:sp>
        <p:nvSpPr>
          <p:cNvPr id="197" name="Google Shape;197;p29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$ 2 1. 3 4</a:t>
            </a:r>
            <a:endParaRPr sz="400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4000" u="sng"/>
              <a:t>$ 2 8. 6 2</a:t>
            </a:r>
            <a:endParaRPr sz="4000" u="sng"/>
          </a:p>
        </p:txBody>
      </p:sp>
      <p:sp>
        <p:nvSpPr>
          <p:cNvPr id="198" name="Google Shape;198;p29"/>
          <p:cNvSpPr txBox="1"/>
          <p:nvPr/>
        </p:nvSpPr>
        <p:spPr>
          <a:xfrm>
            <a:off x="4965300" y="2064775"/>
            <a:ext cx="516300" cy="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+</a:t>
            </a:r>
            <a:endParaRPr sz="4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29"/>
          <p:cNvSpPr txBox="1"/>
          <p:nvPr/>
        </p:nvSpPr>
        <p:spPr>
          <a:xfrm>
            <a:off x="5690425" y="3195475"/>
            <a:ext cx="2556300" cy="11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$ 4 9. 9 6</a:t>
            </a:r>
            <a:endParaRPr sz="4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Out and About 100 points</a:t>
            </a:r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What should you do this as soon as you get in a vehicle?</a:t>
            </a:r>
            <a:endParaRPr sz="3000"/>
          </a:p>
        </p:txBody>
      </p:sp>
      <p:sp>
        <p:nvSpPr>
          <p:cNvPr id="206" name="Google Shape;206;p30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Put on your seatbelt!</a:t>
            </a:r>
            <a:endParaRPr sz="3000"/>
          </a:p>
        </p:txBody>
      </p:sp>
      <p:pic>
        <p:nvPicPr>
          <p:cNvPr id="207" name="Google Shape;20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2600" y="2175400"/>
            <a:ext cx="1837400" cy="275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Out and About</a:t>
            </a: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 200 points</a:t>
            </a:r>
            <a:endParaRPr/>
          </a:p>
        </p:txBody>
      </p:sp>
      <p:sp>
        <p:nvSpPr>
          <p:cNvPr id="213" name="Google Shape;213;p31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500"/>
              <a:t>When crossing the street it is always important to do what?</a:t>
            </a:r>
            <a:endParaRPr sz="3500"/>
          </a:p>
        </p:txBody>
      </p:sp>
      <p:sp>
        <p:nvSpPr>
          <p:cNvPr id="214" name="Google Shape;214;p31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500"/>
              <a:t>Look both ways!</a:t>
            </a:r>
            <a:endParaRPr sz="3500"/>
          </a:p>
        </p:txBody>
      </p:sp>
      <p:pic>
        <p:nvPicPr>
          <p:cNvPr id="215" name="Google Shape;21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3620" y="2349903"/>
            <a:ext cx="3336476" cy="2437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70" name="Google Shape;70;p14"/>
          <p:cNvGraphicFramePr/>
          <p:nvPr/>
        </p:nvGraphicFramePr>
        <p:xfrm>
          <a:off x="0" y="0"/>
          <a:ext cx="9144000" cy="5231100"/>
        </p:xfrm>
        <a:graphic>
          <a:graphicData uri="http://schemas.openxmlformats.org/drawingml/2006/table">
            <a:tbl>
              <a:tblPr>
                <a:noFill/>
                <a:tableStyleId>{35190305-00C6-45CA-A024-23D1E6B4A971}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rgbClr val="FFFF00"/>
                          </a:solidFill>
                        </a:rPr>
                        <a:t>In the Kitchen</a:t>
                      </a:r>
                      <a:endParaRPr sz="2500">
                        <a:solidFill>
                          <a:srgbClr val="FFFF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rgbClr val="FFFF00"/>
                          </a:solidFill>
                        </a:rPr>
                        <a:t>Staying Healthy</a:t>
                      </a:r>
                      <a:endParaRPr sz="2500">
                        <a:solidFill>
                          <a:srgbClr val="FFFF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rgbClr val="FFFF00"/>
                          </a:solidFill>
                        </a:rPr>
                        <a:t>Money</a:t>
                      </a:r>
                      <a:endParaRPr sz="2500">
                        <a:solidFill>
                          <a:srgbClr val="FFFF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rgbClr val="FFFF00"/>
                          </a:solidFill>
                        </a:rPr>
                        <a:t>Out and About</a:t>
                      </a:r>
                      <a:endParaRPr sz="2500">
                        <a:solidFill>
                          <a:srgbClr val="FFFF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rgbClr val="FFFF00"/>
                          </a:solidFill>
                        </a:rPr>
                        <a:t>Healthy Living</a:t>
                      </a:r>
                      <a:endParaRPr sz="2500">
                        <a:solidFill>
                          <a:srgbClr val="FFFF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rgbClr val="FFFF00"/>
                          </a:solidFill>
                        </a:rPr>
                        <a:t>Just</a:t>
                      </a:r>
                      <a:endParaRPr sz="2500">
                        <a:solidFill>
                          <a:srgbClr val="FFFF00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rgbClr val="FFFF00"/>
                          </a:solidFill>
                        </a:rPr>
                        <a:t>Fun!</a:t>
                      </a:r>
                      <a:endParaRPr sz="2500">
                        <a:solidFill>
                          <a:srgbClr val="FFFF00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 dirty="0">
                          <a:solidFill>
                            <a:schemeClr val="hlink"/>
                          </a:solidFill>
                          <a:hlinkClick r:id="rId3" action="ppaction://hlinksldjump"/>
                        </a:rPr>
                        <a:t>100</a:t>
                      </a:r>
                      <a:endParaRPr sz="4000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4" action="ppaction://hlinksldjump"/>
                        </a:rPr>
                        <a:t>100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5" action="ppaction://hlinksldjump"/>
                        </a:rPr>
                        <a:t>100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6" action="ppaction://hlinksldjump"/>
                        </a:rPr>
                        <a:t>100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7" action="ppaction://hlinksldjump"/>
                        </a:rPr>
                        <a:t>100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8" action="ppaction://hlinksldjump"/>
                        </a:rPr>
                        <a:t>100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9" action="ppaction://hlinksldjump"/>
                        </a:rPr>
                        <a:t>200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10" action="ppaction://hlinksldjump"/>
                        </a:rPr>
                        <a:t>200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11" action="ppaction://hlinksldjump"/>
                        </a:rPr>
                        <a:t>200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12" action="ppaction://hlinksldjump"/>
                        </a:rPr>
                        <a:t>200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13" action="ppaction://hlinksldjump"/>
                        </a:rPr>
                        <a:t>200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14" action="ppaction://hlinksldjump"/>
                        </a:rPr>
                        <a:t>200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15" action="ppaction://hlinksldjump"/>
                        </a:rPr>
                        <a:t>300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16" action="ppaction://hlinksldjump"/>
                        </a:rPr>
                        <a:t>300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17" action="ppaction://hlinksldjump"/>
                        </a:rPr>
                        <a:t>300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18" action="ppaction://hlinksldjump"/>
                        </a:rPr>
                        <a:t>300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19" action="ppaction://hlinksldjump"/>
                        </a:rPr>
                        <a:t>300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20" action="ppaction://hlinksldjump"/>
                        </a:rPr>
                        <a:t>300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21" action="ppaction://hlinksldjump"/>
                        </a:rPr>
                        <a:t>400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22" action="ppaction://hlinksldjump"/>
                        </a:rPr>
                        <a:t>400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23" action="ppaction://hlinksldjump"/>
                        </a:rPr>
                        <a:t>400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24" action="ppaction://hlinksldjump"/>
                        </a:rPr>
                        <a:t>400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25" action="ppaction://hlinksldjump"/>
                        </a:rPr>
                        <a:t>400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26" action="ppaction://hlinksldjump"/>
                        </a:rPr>
                        <a:t>400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27" action="ppaction://hlinksldjump"/>
                        </a:rPr>
                        <a:t>500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28" action="ppaction://hlinksldjump"/>
                        </a:rPr>
                        <a:t>500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29" action="ppaction://hlinksldjump"/>
                        </a:rPr>
                        <a:t>500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30" action="ppaction://hlinksldjump"/>
                        </a:rPr>
                        <a:t>500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>
                          <a:solidFill>
                            <a:schemeClr val="hlink"/>
                          </a:solidFill>
                          <a:hlinkClick r:id="rId31" action="ppaction://hlinksldjump"/>
                        </a:rPr>
                        <a:t>500</a:t>
                      </a:r>
                      <a:endParaRPr sz="4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u="sng" dirty="0">
                          <a:solidFill>
                            <a:schemeClr val="hlink"/>
                          </a:solidFill>
                          <a:hlinkClick r:id="rId32" action="ppaction://hlinksldjump"/>
                        </a:rPr>
                        <a:t>500</a:t>
                      </a:r>
                      <a:endParaRPr sz="4000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Out and About 300 points</a:t>
            </a:r>
            <a:endParaRPr/>
          </a:p>
        </p:txBody>
      </p:sp>
      <p:sp>
        <p:nvSpPr>
          <p:cNvPr id="221" name="Google Shape;221;p32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500"/>
              <a:t>What are you required to put on before entering a public place?</a:t>
            </a:r>
            <a:endParaRPr sz="3500"/>
          </a:p>
        </p:txBody>
      </p:sp>
      <p:sp>
        <p:nvSpPr>
          <p:cNvPr id="222" name="Google Shape;222;p32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/>
              <a:t>A mask!</a:t>
            </a:r>
            <a:endParaRPr sz="4000"/>
          </a:p>
        </p:txBody>
      </p:sp>
      <p:pic>
        <p:nvPicPr>
          <p:cNvPr id="223" name="Google Shape;22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8625" y="2289075"/>
            <a:ext cx="2547174" cy="254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Out and About 400 points</a:t>
            </a:r>
            <a:endParaRPr/>
          </a:p>
        </p:txBody>
      </p:sp>
      <p:sp>
        <p:nvSpPr>
          <p:cNvPr id="229" name="Google Shape;229;p33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How far away should you stay from people while out in the public?</a:t>
            </a:r>
            <a:endParaRPr sz="3000"/>
          </a:p>
        </p:txBody>
      </p:sp>
      <p:sp>
        <p:nvSpPr>
          <p:cNvPr id="230" name="Google Shape;230;p33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/>
              <a:t>6 feet</a:t>
            </a:r>
            <a:endParaRPr sz="4000"/>
          </a:p>
        </p:txBody>
      </p:sp>
      <p:pic>
        <p:nvPicPr>
          <p:cNvPr id="231" name="Google Shape;23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4300" y="2571747"/>
            <a:ext cx="3841799" cy="2461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Out and About 500 points</a:t>
            </a:r>
            <a:endParaRPr/>
          </a:p>
        </p:txBody>
      </p:sp>
      <p:sp>
        <p:nvSpPr>
          <p:cNvPr id="237" name="Google Shape;237;p34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What is the name of the card connected to your bank account?</a:t>
            </a:r>
            <a:endParaRPr sz="3000"/>
          </a:p>
        </p:txBody>
      </p:sp>
      <p:sp>
        <p:nvSpPr>
          <p:cNvPr id="238" name="Google Shape;238;p34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Debit Card, Bank Card, ATM Card</a:t>
            </a:r>
            <a:endParaRPr sz="3000"/>
          </a:p>
        </p:txBody>
      </p:sp>
      <p:pic>
        <p:nvPicPr>
          <p:cNvPr id="239" name="Google Shape;239;p34"/>
          <p:cNvPicPr preferRelativeResize="0"/>
          <p:nvPr/>
        </p:nvPicPr>
        <p:blipFill rotWithShape="1">
          <a:blip r:embed="rId4">
            <a:alphaModFix/>
          </a:blip>
          <a:srcRect l="10759" t="3904" r="9067" b="6953"/>
          <a:stretch/>
        </p:blipFill>
        <p:spPr>
          <a:xfrm>
            <a:off x="4989875" y="2667000"/>
            <a:ext cx="3478152" cy="2175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Healthy Living 100 points</a:t>
            </a:r>
            <a:endParaRPr/>
          </a:p>
        </p:txBody>
      </p:sp>
      <p:sp>
        <p:nvSpPr>
          <p:cNvPr id="245" name="Google Shape;245;p35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/>
              <a:t>Tell us about your favorite healthy meal</a:t>
            </a:r>
            <a:endParaRPr sz="4000"/>
          </a:p>
        </p:txBody>
      </p:sp>
      <p:pic>
        <p:nvPicPr>
          <p:cNvPr id="246" name="Google Shape;24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9025" y="2571750"/>
            <a:ext cx="1420576" cy="213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5363" y="2825638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Healthy Living 200 points</a:t>
            </a:r>
            <a:r>
              <a:rPr lang="en"/>
              <a:t> </a:t>
            </a:r>
            <a:endParaRPr/>
          </a:p>
        </p:txBody>
      </p:sp>
      <p:sp>
        <p:nvSpPr>
          <p:cNvPr id="253" name="Google Shape;253;p36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/>
              <a:t>Do 10 jumping jacks</a:t>
            </a:r>
            <a:endParaRPr sz="4000"/>
          </a:p>
        </p:txBody>
      </p:sp>
      <p:pic>
        <p:nvPicPr>
          <p:cNvPr id="254" name="Google Shape;25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5305" y="1737630"/>
            <a:ext cx="2932450" cy="314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Healthy Living 300 points</a:t>
            </a:r>
            <a:endParaRPr/>
          </a:p>
        </p:txBody>
      </p:sp>
      <p:sp>
        <p:nvSpPr>
          <p:cNvPr id="260" name="Google Shape;260;p37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/>
              <a:t>Chose an exercise for everyone to do</a:t>
            </a:r>
            <a:endParaRPr sz="4000"/>
          </a:p>
        </p:txBody>
      </p:sp>
      <p:pic>
        <p:nvPicPr>
          <p:cNvPr id="262" name="Google Shape;26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7800" y="1672600"/>
            <a:ext cx="4387799" cy="2198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Healthy Living 400 points</a:t>
            </a:r>
            <a:endParaRPr/>
          </a:p>
        </p:txBody>
      </p:sp>
      <p:sp>
        <p:nvSpPr>
          <p:cNvPr id="268" name="Google Shape;268;p38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/>
              <a:t>What is one way you can keep your brain active?</a:t>
            </a:r>
            <a:endParaRPr sz="4000"/>
          </a:p>
        </p:txBody>
      </p:sp>
      <p:sp>
        <p:nvSpPr>
          <p:cNvPr id="269" name="Google Shape;269;p38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/>
              <a:t>Possible Answer:</a:t>
            </a:r>
            <a:endParaRPr sz="2000"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Puzzles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Learn something new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Exercise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Teach a new skill to someone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Play cards or memory games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0" name="Google Shape;27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3300" y="3070552"/>
            <a:ext cx="2022900" cy="1996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Healthy Living 500 points</a:t>
            </a:r>
            <a:endParaRPr/>
          </a:p>
        </p:txBody>
      </p:sp>
      <p:sp>
        <p:nvSpPr>
          <p:cNvPr id="276" name="Google Shape;276;p39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/>
              <a:t>What is one thing you can do when you feel stressed? </a:t>
            </a:r>
            <a:endParaRPr sz="4000"/>
          </a:p>
        </p:txBody>
      </p:sp>
      <p:sp>
        <p:nvSpPr>
          <p:cNvPr id="277" name="Google Shape;277;p39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/>
              <a:t>Possible Answers:</a:t>
            </a:r>
            <a:endParaRPr sz="2000"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Go for a walk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Talk to someone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Color/ Create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Breathing exercises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/>
              <a:t>Write in your journal</a:t>
            </a: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Friday Fun! 100 points</a:t>
            </a:r>
            <a:endParaRPr/>
          </a:p>
        </p:txBody>
      </p:sp>
      <p:sp>
        <p:nvSpPr>
          <p:cNvPr id="283" name="Google Shape;283;p40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/>
              <a:t>Give a compliment to a friend</a:t>
            </a:r>
            <a:endParaRPr sz="4000"/>
          </a:p>
        </p:txBody>
      </p:sp>
      <p:pic>
        <p:nvPicPr>
          <p:cNvPr id="284" name="Google Shape;28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3675" y="2187271"/>
            <a:ext cx="4185776" cy="278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Friday Fun! 200 points</a:t>
            </a:r>
            <a:endParaRPr/>
          </a:p>
        </p:txBody>
      </p:sp>
      <p:sp>
        <p:nvSpPr>
          <p:cNvPr id="290" name="Google Shape;290;p4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What’s your favorite thing to do on the weekends?</a:t>
            </a:r>
            <a:endParaRPr sz="3000"/>
          </a:p>
        </p:txBody>
      </p:sp>
      <p:pic>
        <p:nvPicPr>
          <p:cNvPr id="291" name="Google Shape;29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5575" y="2227600"/>
            <a:ext cx="2715850" cy="27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In the Kitchen 100 points</a:t>
            </a:r>
            <a:r>
              <a:rPr lang="en"/>
              <a:t> </a:t>
            </a: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dirty="0"/>
              <a:t>What is the first thing you should do before you begin preparing food or cooking?</a:t>
            </a:r>
            <a:endParaRPr sz="3000" dirty="0"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7800" y="1551650"/>
            <a:ext cx="4572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Friday Fun! 300 points</a:t>
            </a:r>
            <a:endParaRPr/>
          </a:p>
        </p:txBody>
      </p:sp>
      <p:sp>
        <p:nvSpPr>
          <p:cNvPr id="297" name="Google Shape;297;p42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/>
              <a:t>Sing us a song</a:t>
            </a:r>
            <a:endParaRPr sz="4000"/>
          </a:p>
        </p:txBody>
      </p:sp>
      <p:pic>
        <p:nvPicPr>
          <p:cNvPr id="298" name="Google Shape;29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8200" y="1871825"/>
            <a:ext cx="4783127" cy="318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Friday Fun! 400 points</a:t>
            </a:r>
            <a:endParaRPr/>
          </a:p>
        </p:txBody>
      </p:sp>
      <p:sp>
        <p:nvSpPr>
          <p:cNvPr id="304" name="Google Shape;304;p4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/>
              <a:t>Tell us a joke</a:t>
            </a:r>
            <a:endParaRPr sz="4000"/>
          </a:p>
        </p:txBody>
      </p:sp>
      <p:pic>
        <p:nvPicPr>
          <p:cNvPr id="305" name="Google Shape;30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6475" y="2040300"/>
            <a:ext cx="5347500" cy="299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Friday Fun! 500 points</a:t>
            </a:r>
            <a:endParaRPr/>
          </a:p>
        </p:txBody>
      </p:sp>
      <p:sp>
        <p:nvSpPr>
          <p:cNvPr id="311" name="Google Shape;311;p4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/>
              <a:t>Show us your favorite dance move</a:t>
            </a:r>
            <a:endParaRPr sz="4000"/>
          </a:p>
        </p:txBody>
      </p:sp>
      <p:pic>
        <p:nvPicPr>
          <p:cNvPr id="312" name="Google Shape;31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2025" y="2166175"/>
            <a:ext cx="3969775" cy="297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In the Kitchen 200 points</a:t>
            </a:r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Name this veggie</a:t>
            </a:r>
            <a:endParaRPr sz="3000"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5000"/>
              <a:t>     Cabbage!</a:t>
            </a:r>
            <a:endParaRPr sz="5000"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825" y="2334421"/>
            <a:ext cx="5125076" cy="231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In the Kitchen 300 points</a:t>
            </a:r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Name this veggie</a:t>
            </a:r>
            <a:endParaRPr sz="3000"/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5000"/>
              <a:t>Beets!</a:t>
            </a:r>
            <a:endParaRPr sz="5000"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000" y="2199975"/>
            <a:ext cx="2691575" cy="26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7550" y="2040200"/>
            <a:ext cx="2408900" cy="301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In the Kitchen 400 points</a:t>
            </a:r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5000"/>
              <a:t>What is one source of protein?</a:t>
            </a:r>
            <a:endParaRPr sz="5000"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5000"/>
              <a:t>Eggs, Meat, Nuts</a:t>
            </a:r>
            <a:endParaRPr sz="5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In the Kitchen 500 points</a:t>
            </a:r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dirty="0"/>
              <a:t>What do you need to cook an egg?</a:t>
            </a:r>
            <a:endParaRPr sz="4000" dirty="0"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5851" y="1322450"/>
            <a:ext cx="1986250" cy="15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 rotWithShape="1">
          <a:blip r:embed="rId5">
            <a:alphaModFix/>
          </a:blip>
          <a:srcRect t="15829" b="15375"/>
          <a:stretch/>
        </p:blipFill>
        <p:spPr>
          <a:xfrm>
            <a:off x="1282975" y="3601050"/>
            <a:ext cx="3042324" cy="13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2100" y="1322450"/>
            <a:ext cx="1519001" cy="151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45575" y="1299844"/>
            <a:ext cx="1519000" cy="154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49593" y="2841441"/>
            <a:ext cx="1130224" cy="2025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 rotWithShape="1">
          <a:blip r:embed="rId9">
            <a:alphaModFix/>
          </a:blip>
          <a:srcRect l="15491" r="10495"/>
          <a:stretch/>
        </p:blipFill>
        <p:spPr>
          <a:xfrm>
            <a:off x="5788775" y="3470850"/>
            <a:ext cx="2748243" cy="151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Staying Healthy</a:t>
            </a: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 100 points</a:t>
            </a:r>
            <a:r>
              <a:rPr lang="en"/>
              <a:t> </a:t>
            </a: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dirty="0"/>
              <a:t>Germs and bacteria can live on your skin, in your hair, on your teeth, and on your clothes.</a:t>
            </a:r>
            <a:endParaRPr sz="3000" dirty="0"/>
          </a:p>
        </p:txBody>
      </p:sp>
      <p:sp>
        <p:nvSpPr>
          <p:cNvPr id="122" name="Google Shape;122;p20"/>
          <p:cNvSpPr/>
          <p:nvPr/>
        </p:nvSpPr>
        <p:spPr>
          <a:xfrm>
            <a:off x="387897" y="3289500"/>
            <a:ext cx="3274489" cy="12199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FF00"/>
                </a:solidFill>
                <a:latin typeface="Arial"/>
              </a:rPr>
              <a:t>True</a:t>
            </a:r>
          </a:p>
        </p:txBody>
      </p:sp>
      <p:sp>
        <p:nvSpPr>
          <p:cNvPr id="123" name="Google Shape;123;p20"/>
          <p:cNvSpPr/>
          <p:nvPr/>
        </p:nvSpPr>
        <p:spPr>
          <a:xfrm>
            <a:off x="4494724" y="3348750"/>
            <a:ext cx="3891179" cy="12199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/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Staying Healthy</a:t>
            </a: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 200 points</a:t>
            </a:r>
            <a:r>
              <a:rPr lang="en"/>
              <a:t> </a:t>
            </a:r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After you use the bathroom, what is the first thing you should do?</a:t>
            </a:r>
            <a:endParaRPr sz="3000"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7800" y="1551650"/>
            <a:ext cx="4572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018B6040BC2F45BBCD1115D8E73710" ma:contentTypeVersion="15" ma:contentTypeDescription="Create a new document." ma:contentTypeScope="" ma:versionID="5b264c9c6d8de8743a33c72840cb8595">
  <xsd:schema xmlns:xsd="http://www.w3.org/2001/XMLSchema" xmlns:xs="http://www.w3.org/2001/XMLSchema" xmlns:p="http://schemas.microsoft.com/office/2006/metadata/properties" xmlns:ns2="39964df0-3d28-44e0-90c9-fe6b15e4e174" xmlns:ns3="25d45893-6431-4371-b8a7-0c3ccb2cce55" targetNamespace="http://schemas.microsoft.com/office/2006/metadata/properties" ma:root="true" ma:fieldsID="f1fe7684727f9fb380d265635676122a" ns2:_="" ns3:_="">
    <xsd:import namespace="39964df0-3d28-44e0-90c9-fe6b15e4e174"/>
    <xsd:import namespace="25d45893-6431-4371-b8a7-0c3ccb2cce5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964df0-3d28-44e0-90c9-fe6b15e4e17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0" nillable="true" ma:displayName="Taxonomy Catch All Column" ma:hidden="true" ma:list="{8358fd98-ae79-449b-b52c-08770d6f6629}" ma:internalName="TaxCatchAll" ma:showField="CatchAllData" ma:web="39964df0-3d28-44e0-90c9-fe6b15e4e1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d45893-6431-4371-b8a7-0c3ccb2cce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bb9293a-c4a2-4932-81ae-8713cf3db0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9964df0-3d28-44e0-90c9-fe6b15e4e174">XADUZRFF4ZZA-573771667-410687</_dlc_DocId>
    <_dlc_DocIdUrl xmlns="39964df0-3d28-44e0-90c9-fe6b15e4e174">
      <Url>https://dsoflou.sharepoint.com/sites/SharedFiles/_layouts/15/DocIdRedir.aspx?ID=XADUZRFF4ZZA-573771667-410687</Url>
      <Description>XADUZRFF4ZZA-573771667-410687</Description>
    </_dlc_DocIdUrl>
    <lcf76f155ced4ddcb4097134ff3c332f xmlns="25d45893-6431-4371-b8a7-0c3ccb2cce55">
      <Terms xmlns="http://schemas.microsoft.com/office/infopath/2007/PartnerControls"/>
    </lcf76f155ced4ddcb4097134ff3c332f>
    <TaxCatchAll xmlns="39964df0-3d28-44e0-90c9-fe6b15e4e174" xsi:nil="true"/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A996381-E1AA-408D-A2BA-6B850CE437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A0BD91-8493-4ABB-ADD3-FB448F247739}"/>
</file>

<file path=customXml/itemProps3.xml><?xml version="1.0" encoding="utf-8"?>
<ds:datastoreItem xmlns:ds="http://schemas.openxmlformats.org/officeDocument/2006/customXml" ds:itemID="{587588EC-5E8E-4F7F-8872-0D51BB8F7797}">
  <ds:schemaRefs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  <ds:schemaRef ds:uri="39964df0-3d28-44e0-90c9-fe6b15e4e174"/>
    <ds:schemaRef ds:uri="http://schemas.microsoft.com/office/infopath/2007/PartnerControls"/>
    <ds:schemaRef ds:uri="http://schemas.openxmlformats.org/package/2006/metadata/core-properties"/>
    <ds:schemaRef ds:uri="25d45893-6431-4371-b8a7-0c3ccb2cce55"/>
  </ds:schemaRefs>
</ds:datastoreItem>
</file>

<file path=customXml/itemProps4.xml><?xml version="1.0" encoding="utf-8"?>
<ds:datastoreItem xmlns:ds="http://schemas.openxmlformats.org/officeDocument/2006/customXml" ds:itemID="{17EFB37C-69AC-4B06-A99F-FC316192EEC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675</Words>
  <Application>Microsoft Office PowerPoint</Application>
  <PresentationFormat>On-screen Show (16:9)</PresentationFormat>
  <Paragraphs>156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Roboto Slab</vt:lpstr>
      <vt:lpstr>Roboto</vt:lpstr>
      <vt:lpstr>Arial</vt:lpstr>
      <vt:lpstr>Marina</vt:lpstr>
      <vt:lpstr>Jeopardy!</vt:lpstr>
      <vt:lpstr>PowerPoint Presentation</vt:lpstr>
      <vt:lpstr>In the Kitchen 100 points </vt:lpstr>
      <vt:lpstr>In the Kitchen 200 points</vt:lpstr>
      <vt:lpstr>In the Kitchen 300 points</vt:lpstr>
      <vt:lpstr>In the Kitchen 400 points</vt:lpstr>
      <vt:lpstr>In the Kitchen 500 points</vt:lpstr>
      <vt:lpstr>Staying Healthy 100 points </vt:lpstr>
      <vt:lpstr>Staying Healthy 200 points </vt:lpstr>
      <vt:lpstr>Staying Healthy 300 points</vt:lpstr>
      <vt:lpstr>Staying Healthy 400 points</vt:lpstr>
      <vt:lpstr>Staying Healthy 500 points </vt:lpstr>
      <vt:lpstr>Money 100 points</vt:lpstr>
      <vt:lpstr>Money 200 points</vt:lpstr>
      <vt:lpstr>Money 300 points</vt:lpstr>
      <vt:lpstr>Money 400 points</vt:lpstr>
      <vt:lpstr>Money 500 points</vt:lpstr>
      <vt:lpstr>Out and About 100 points</vt:lpstr>
      <vt:lpstr>Out and About 200 points</vt:lpstr>
      <vt:lpstr>Out and About 300 points</vt:lpstr>
      <vt:lpstr>Out and About 400 points</vt:lpstr>
      <vt:lpstr>Out and About 500 points</vt:lpstr>
      <vt:lpstr>Healthy Living 100 points</vt:lpstr>
      <vt:lpstr>Healthy Living 200 points </vt:lpstr>
      <vt:lpstr>Healthy Living 300 points</vt:lpstr>
      <vt:lpstr>Healthy Living 400 points</vt:lpstr>
      <vt:lpstr>Healthy Living 500 points</vt:lpstr>
      <vt:lpstr>Friday Fun! 100 points</vt:lpstr>
      <vt:lpstr>Friday Fun! 200 points</vt:lpstr>
      <vt:lpstr>Friday Fun! 300 points</vt:lpstr>
      <vt:lpstr>Friday Fun! 400 points</vt:lpstr>
      <vt:lpstr>Friday Fun! 500 points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Jeopardy!</dc:title>
  <cp:lastModifiedBy>Azariah Frazier</cp:lastModifiedBy>
  <cp:revision>1</cp:revision>
  <dcterms:modified xsi:type="dcterms:W3CDTF">2024-02-02T19:10:58Z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11400.0000000000</vt:lpwstr>
  </property>
  <property fmtid="{D5CDD505-2E9C-101B-9397-08002B2CF9AE}" pid="3" name="ContentTypeId">
    <vt:lpwstr>0x010100E3018B6040BC2F45BBCD1115D8E73710</vt:lpwstr>
  </property>
  <property fmtid="{D5CDD505-2E9C-101B-9397-08002B2CF9AE}" pid="4" name="_dlc_DocIdItemGuid">
    <vt:lpwstr>5693c5a9-664e-4498-87c4-e17ee7d83ae4</vt:lpwstr>
  </property>
  <property fmtid="{D5CDD505-2E9C-101B-9397-08002B2CF9AE}" pid="5" name="MediaServiceImageTags">
    <vt:lpwstr/>
  </property>
</Properties>
</file>